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322" r:id="rId2"/>
    <p:sldId id="323" r:id="rId3"/>
    <p:sldId id="324" r:id="rId4"/>
    <p:sldId id="334" r:id="rId5"/>
    <p:sldId id="330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66"/>
    <a:srgbClr val="83C935"/>
    <a:srgbClr val="99D359"/>
    <a:srgbClr val="309E9E"/>
    <a:srgbClr val="C6D9F1"/>
    <a:srgbClr val="DDDDDD"/>
    <a:srgbClr val="EAEAEA"/>
    <a:srgbClr val="A7D971"/>
    <a:srgbClr val="27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87602" autoAdjust="0"/>
  </p:normalViewPr>
  <p:slideViewPr>
    <p:cSldViewPr>
      <p:cViewPr varScale="1">
        <p:scale>
          <a:sx n="75" d="100"/>
          <a:sy n="75" d="100"/>
        </p:scale>
        <p:origin x="17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06D85-EFC2-4138-B456-1CB3ABFF8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6FFB78-3E44-4361-9F5B-1034E68F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Welcome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3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Good rains – rehab working!</a:t>
            </a:r>
          </a:p>
          <a:p>
            <a:r>
              <a:rPr lang="en-ZA" dirty="0"/>
              <a:t>6NRM/GIB teams</a:t>
            </a:r>
          </a:p>
          <a:p>
            <a:r>
              <a:rPr lang="en-ZA" dirty="0"/>
              <a:t>Harvesting </a:t>
            </a:r>
            <a:r>
              <a:rPr lang="en-ZA" dirty="0" err="1"/>
              <a:t>lavindin</a:t>
            </a:r>
            <a:r>
              <a:rPr lang="en-ZA" dirty="0"/>
              <a:t> &amp; Rosemary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Composting expert – trials in Haarlem – value adding; water wise </a:t>
            </a:r>
            <a:r>
              <a:rPr lang="en-GB" dirty="0" err="1"/>
              <a:t>agric</a:t>
            </a:r>
            <a:r>
              <a:rPr lang="en-GB" dirty="0"/>
              <a:t>, water security</a:t>
            </a:r>
          </a:p>
          <a:p>
            <a:r>
              <a:rPr lang="en-GB" dirty="0"/>
              <a:t>HB Trials – well under way; continued engagements with stakeholders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Rehab collaboration with GIB – planting </a:t>
            </a:r>
            <a:r>
              <a:rPr lang="en-GB" dirty="0" err="1"/>
              <a:t>palmiet</a:t>
            </a:r>
            <a:r>
              <a:rPr lang="en-GB" dirty="0"/>
              <a:t> trials &amp; dry land rehab course</a:t>
            </a:r>
          </a:p>
          <a:p>
            <a:r>
              <a:rPr lang="en-GB" dirty="0"/>
              <a:t>Water fund – busy setting up Steering </a:t>
            </a:r>
            <a:r>
              <a:rPr lang="en-GB" dirty="0" err="1"/>
              <a:t>Commitee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FFB78-3E44-4361-9F5B-1034E68F45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BB53-5EBC-470A-9384-B59D1CDBC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D5A14-E718-45F6-A649-467A8F0DA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146F-1ED0-433B-8134-036494153C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59885-A5DA-4CFA-B54A-997B3D954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C011-1C0F-450A-A2A5-5B428CB25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C00C-B07C-4E15-A09B-EBE01B3AD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B15CB-A488-4AF0-8D96-1E03E2AED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1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13531-F51F-42D9-8605-4C20FD009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02578-428F-4A27-9865-CCD5A3B9B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0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13AC-D968-4EE1-9955-1F3EA397B6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9BEE-8145-42E6-AC9A-DECBF09B02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9DF7C0-6EF6-4C2C-AD84-9F7203925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VINGLANDS_LANDSCAPE.jpg"/>
          <p:cNvPicPr/>
          <p:nvPr/>
        </p:nvPicPr>
        <p:blipFill>
          <a:blip r:embed="rId3"/>
          <a:srcRect t="41326"/>
          <a:stretch>
            <a:fillRect/>
          </a:stretch>
        </p:blipFill>
        <p:spPr>
          <a:xfrm>
            <a:off x="0" y="5517233"/>
            <a:ext cx="9144000" cy="13407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5536" y="5169795"/>
            <a:ext cx="8352928" cy="51432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March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02" y="148548"/>
            <a:ext cx="2703995" cy="910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00804-25CA-4B22-B446-411B75BD4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 b="21650"/>
          <a:stretch/>
        </p:blipFill>
        <p:spPr>
          <a:xfrm>
            <a:off x="0" y="1406475"/>
            <a:ext cx="9144000" cy="39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307434"/>
            <a:ext cx="750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+mj-lt"/>
              </a:rPr>
              <a:t>Baviaanskloof: Rain, Rehabilitation &amp; Harvesting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22B2D-21D3-4FED-A1F5-8C8A0A7C58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8" r="22245"/>
          <a:stretch/>
        </p:blipFill>
        <p:spPr>
          <a:xfrm>
            <a:off x="0" y="1138088"/>
            <a:ext cx="5170587" cy="57199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8844F-20E8-4903-97F1-8B2F986CE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12182"/>
          <a:stretch/>
        </p:blipFill>
        <p:spPr>
          <a:xfrm>
            <a:off x="5170587" y="1138088"/>
            <a:ext cx="3969965" cy="3487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4E584-B697-468D-8189-D2F1BD9CE7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3" b="11592"/>
          <a:stretch/>
        </p:blipFill>
        <p:spPr>
          <a:xfrm>
            <a:off x="5180658" y="4625755"/>
            <a:ext cx="3969965" cy="22322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81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307434"/>
            <a:ext cx="8837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+mj-lt"/>
              </a:rPr>
              <a:t>Langkloof: Compost Expert, Honeybush Trials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9F66F-1326-4CFA-8520-ECBEB270A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2"/>
          <a:stretch/>
        </p:blipFill>
        <p:spPr>
          <a:xfrm>
            <a:off x="-1" y="1138088"/>
            <a:ext cx="4803529" cy="5719912"/>
          </a:xfrm>
          <a:prstGeom prst="rect">
            <a:avLst/>
          </a:prstGeom>
        </p:spPr>
      </p:pic>
      <p:pic>
        <p:nvPicPr>
          <p:cNvPr id="9" name="Picture 8" descr="Macintosh HD:Users:lizmetcalfe:Google Drive:20171121_123116.jpg">
            <a:extLst>
              <a:ext uri="{FF2B5EF4-FFF2-40B4-BE49-F238E27FC236}">
                <a16:creationId xmlns:a16="http://schemas.microsoft.com/office/drawing/2014/main" id="{739E7E0A-139B-4009-A841-3DBBC564DC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91855" y="1805855"/>
            <a:ext cx="5724496" cy="4379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28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307434"/>
            <a:ext cx="8837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+mj-lt"/>
              </a:rPr>
              <a:t>Langkloof: GIB collaboration, Water Fund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6926C-D43B-41FD-AE55-CDAD7A281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088"/>
            <a:ext cx="4782741" cy="3587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BF46D-DF9C-483A-8092-51B4F9ECE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4396" y="1778393"/>
            <a:ext cx="5805263" cy="4353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A0A5B0-5775-48BF-90E4-EE4702BB84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27943" r="7780" b="18502"/>
          <a:stretch/>
        </p:blipFill>
        <p:spPr>
          <a:xfrm>
            <a:off x="1" y="4581128"/>
            <a:ext cx="4788024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3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0695" cy="1138088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23528" y="96088"/>
            <a:ext cx="7502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+mj-lt"/>
              </a:rPr>
              <a:t>Langkloof &amp; Baviaanskloof: WRC data gathering / focus more on building of model itself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EDE68-B5AF-46A1-979A-D011F367B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2"/>
          <a:stretch/>
        </p:blipFill>
        <p:spPr>
          <a:xfrm>
            <a:off x="4925154" y="1146283"/>
            <a:ext cx="4198526" cy="570882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22FBC-C063-47F3-99FF-0841F85FE945}"/>
              </a:ext>
            </a:extLst>
          </p:cNvPr>
          <p:cNvSpPr/>
          <p:nvPr/>
        </p:nvSpPr>
        <p:spPr>
          <a:xfrm>
            <a:off x="20320" y="1146283"/>
            <a:ext cx="4904834" cy="5708827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l="-17000" r="-17000"/>
            </a:stretch>
          </a:blipFill>
          <a:ln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289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VINGLANDS_LANDSCAPE.jpg"/>
          <p:cNvPicPr/>
          <p:nvPr/>
        </p:nvPicPr>
        <p:blipFill>
          <a:blip r:embed="rId2"/>
          <a:srcRect t="41326"/>
          <a:stretch>
            <a:fillRect/>
          </a:stretch>
        </p:blipFill>
        <p:spPr>
          <a:xfrm>
            <a:off x="0" y="5517233"/>
            <a:ext cx="9144000" cy="1340768"/>
          </a:xfrm>
          <a:prstGeom prst="rect">
            <a:avLst/>
          </a:prstGeom>
        </p:spPr>
      </p:pic>
      <p:sp>
        <p:nvSpPr>
          <p:cNvPr id="3" name="AutoShape 4" descr="Image result for w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3420583" y="623788"/>
            <a:ext cx="231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b="1" dirty="0">
                <a:solidFill>
                  <a:srgbClr val="00B0F0"/>
                </a:solidFill>
                <a:latin typeface="Arial Narrow" pitchFamily="34" charset="0"/>
              </a:rPr>
              <a:t>Thank</a:t>
            </a:r>
            <a:r>
              <a:rPr lang="en-ZA" sz="3600" b="1" dirty="0">
                <a:latin typeface="Arial Narrow" pitchFamily="34" charset="0"/>
              </a:rPr>
              <a:t> </a:t>
            </a:r>
            <a:r>
              <a:rPr lang="en-ZA" sz="3600" b="1" dirty="0">
                <a:solidFill>
                  <a:srgbClr val="92D050"/>
                </a:solidFill>
                <a:latin typeface="Arial Narrow" pitchFamily="34" charset="0"/>
              </a:rPr>
              <a:t>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70119"/>
            <a:ext cx="4885507" cy="36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18901</TotalTime>
  <Words>109</Words>
  <Application>Microsoft Office PowerPoint</Application>
  <PresentationFormat>On-screen Show (4:3)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Hockey</dc:creator>
  <cp:lastModifiedBy>TC Grant</cp:lastModifiedBy>
  <cp:revision>347</cp:revision>
  <dcterms:created xsi:type="dcterms:W3CDTF">2009-02-20T12:51:23Z</dcterms:created>
  <dcterms:modified xsi:type="dcterms:W3CDTF">2018-03-06T23:55:20Z</dcterms:modified>
</cp:coreProperties>
</file>